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53"/>
    <p:restoredTop sz="94608"/>
  </p:normalViewPr>
  <p:slideViewPr>
    <p:cSldViewPr snapToGrid="0" snapToObjects="1">
      <p:cViewPr>
        <p:scale>
          <a:sx n="120" d="100"/>
          <a:sy n="120" d="100"/>
        </p:scale>
        <p:origin x="89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8226B-2C50-234E-BFA6-56BA21B07D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7138A-3822-4B48-A609-8E1F398F5B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9683A-1106-684D-9C67-469D59C1B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9B353-ED43-2D4A-88D4-E4BE27A86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00125-AE42-6F40-834D-350A8658F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22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3A013-0402-6043-90BE-25C082E51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CC9DFF-B96F-4247-81FA-4A7642B98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63A61-D678-C34D-8CF1-3FD007513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3AB6E-70B0-7940-8018-4FCD94DBC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BF5B1-C7FC-4C4E-97D2-1FD85DD6B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153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65DDA2-EE6A-3B42-BAC4-83343D5F6A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14D41F-C2AD-7A43-946B-7D6C8E703B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22FDE-A3FA-FB41-9BC5-EA6C84B02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771AE-6BD8-BA4F-8D45-9FF3577A6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F245D-01BE-8D42-BBB7-D69D3A848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98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9F555-60C3-584F-899C-01B33F660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77943-0B47-5F4B-BA8E-FEC6C1317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63E61-292F-A74E-8775-91339C310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3A49E-41C6-FB4D-B618-94E67E776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51023-7E87-2842-8EF3-15EDAEEEA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208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8B838-FE78-804E-AAED-E6CFAE385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E07E2-A719-8E45-97C0-2BA23B2CD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6209C-055F-B446-974F-E51F33D35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17D02-A760-E847-B3E9-14475708A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07055-2502-F048-89CF-4F64A2C78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16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5B5DD-8F1C-384B-B080-5B3AC4E53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FF89F-1346-BA47-AF04-FCF0413B29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D83A89-CC08-8149-A9E6-679B232DC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6306E-6C17-8841-90D4-D172D44BF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0E65F-ED6A-BE4E-999D-87F298215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5A147-86E2-BF4B-97C2-9068BA4A6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302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7444B-7CA8-ED4A-B186-4416232FE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95470-E9B9-974D-BD52-DDD7C3599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85BE3F-5240-B040-9842-BDC7FFC253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A94EF0-81ED-1244-8218-4D227A3D04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674EE7-B0E9-F44E-89FD-3CD27FD79F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0FEE1D-A9CC-5D44-B642-E15113DD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EE5C39-9DDF-564A-A947-79B8560D1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CF8715-78EF-0D42-A7ED-F9F0C2628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946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DE6A0-5F03-E848-B9AE-E177A8EE4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82DB38-E958-1E4D-9E38-7AACDD6AB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A93BAE-2BAF-314F-9EA9-CE2585430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AC1C97-603F-AA42-AF3E-B5020D355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56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778DFA-A7EB-AB46-BCE8-A2B71438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78A2E8-1802-4841-86DA-3D4571AE4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68B75C-ED42-514F-8E50-23E885D03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54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08B52-5253-A047-9260-37F84F8A7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2D188-BE86-8A44-8168-5FF39B75A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F49BB7-392C-874F-8979-B0E67E394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14289E-20F8-CF4D-B623-73D33CF6D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DD135-99C2-164C-B4C3-3B11903F4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43AFA-D7D4-CC49-A3D3-F16EBE104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38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CECC-4BAC-CB46-819C-4379D205D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F30E3D-BF9F-A143-B7D0-F5DF28E7F0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9F1FC5-7902-F44F-9590-FB3123C00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997F9-FF6E-B74C-B761-5D72395A9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42352A-1C1A-7842-895D-5E717DEBE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55A339-76D0-A948-AC1B-F5FED0403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137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DC3A94-5BD9-1A43-9C5B-46523E985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D993D0-BAD0-354C-8B37-F653E9CE9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3ECA2-B0EF-004E-A363-24388F10BE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7745D0-D994-724A-98EA-AFB9EE964077}" type="datetimeFigureOut">
              <a:rPr lang="en-US" smtClean="0"/>
              <a:t>7/1/21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371B4-6FF9-4B4D-9CCE-D95D7F078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23807-1E12-C848-B67C-7622203EC2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BE2EF-72D1-164D-B840-EDD611972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494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picture containing timeline&#10;&#10;Description automatically generated">
            <a:extLst>
              <a:ext uri="{FF2B5EF4-FFF2-40B4-BE49-F238E27FC236}">
                <a16:creationId xmlns:a16="http://schemas.microsoft.com/office/drawing/2014/main" id="{928E40DD-39F8-5C40-A880-206B7FFC9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49" y="87128"/>
            <a:ext cx="9103179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BE6858-2447-FA48-8DCD-1F6107BD0FDB}"/>
              </a:ext>
            </a:extLst>
          </p:cNvPr>
          <p:cNvSpPr/>
          <p:nvPr/>
        </p:nvSpPr>
        <p:spPr>
          <a:xfrm>
            <a:off x="8298031" y="245825"/>
            <a:ext cx="256032" cy="5394960"/>
          </a:xfrm>
          <a:prstGeom prst="rect">
            <a:avLst/>
          </a:prstGeom>
          <a:gradFill>
            <a:gsLst>
              <a:gs pos="0">
                <a:srgbClr val="FF0000"/>
              </a:gs>
              <a:gs pos="75000">
                <a:schemeClr val="accent4">
                  <a:lumMod val="20000"/>
                  <a:lumOff val="80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339004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54AA62F-C9FE-FF4B-BE67-0C64AEF60D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072"/>
          <a:stretch/>
        </p:blipFill>
        <p:spPr>
          <a:xfrm>
            <a:off x="0" y="0"/>
            <a:ext cx="3264725" cy="55372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D6119C8-D0E4-5246-9F1E-E197DE1A71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072"/>
          <a:stretch/>
        </p:blipFill>
        <p:spPr>
          <a:xfrm>
            <a:off x="3264725" y="0"/>
            <a:ext cx="3264725" cy="55372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1BF59A3-D101-124C-A4C3-E95E681AB9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5072"/>
          <a:stretch/>
        </p:blipFill>
        <p:spPr>
          <a:xfrm>
            <a:off x="6529450" y="-101600"/>
            <a:ext cx="3264725" cy="56388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46A7D28-4DFD-BC4B-BDDA-DBF0EADB3B5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5072"/>
          <a:stretch/>
        </p:blipFill>
        <p:spPr>
          <a:xfrm>
            <a:off x="-1" y="5537200"/>
            <a:ext cx="3264725" cy="55372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CD1A5A2-87D0-7E47-912D-ECAB7424EA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3548"/>
          <a:stretch/>
        </p:blipFill>
        <p:spPr>
          <a:xfrm>
            <a:off x="3264724" y="5537200"/>
            <a:ext cx="3355295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283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48FE8C8-7C58-4E46-8D93-22EB1F1CB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206"/>
          <a:stretch/>
        </p:blipFill>
        <p:spPr>
          <a:xfrm>
            <a:off x="0" y="0"/>
            <a:ext cx="3256722" cy="553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B9A8EF-FCE7-7F43-868B-299F702629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3868"/>
          <a:stretch/>
        </p:blipFill>
        <p:spPr>
          <a:xfrm>
            <a:off x="3256722" y="0"/>
            <a:ext cx="3336235" cy="5537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A8E52DD-D249-0845-A609-63F9FD8438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3868"/>
          <a:stretch/>
        </p:blipFill>
        <p:spPr>
          <a:xfrm>
            <a:off x="6592957" y="0"/>
            <a:ext cx="3336235" cy="5537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5EC6C04-1B68-A448-9E16-0601489CAD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4927"/>
          <a:stretch/>
        </p:blipFill>
        <p:spPr>
          <a:xfrm>
            <a:off x="-79513" y="5537200"/>
            <a:ext cx="3336235" cy="53594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30510FF-7F77-E343-A183-780077E3E98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3868"/>
          <a:stretch/>
        </p:blipFill>
        <p:spPr>
          <a:xfrm>
            <a:off x="3256722" y="5537200"/>
            <a:ext cx="3336235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167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E69E3D-E759-8146-B325-EA170DAD44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872"/>
          <a:stretch/>
        </p:blipFill>
        <p:spPr>
          <a:xfrm>
            <a:off x="0" y="0"/>
            <a:ext cx="3276600" cy="5867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16EB4F-1BE7-2240-A623-3D8B45FEEC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872"/>
          <a:stretch/>
        </p:blipFill>
        <p:spPr>
          <a:xfrm>
            <a:off x="3276600" y="0"/>
            <a:ext cx="3279005" cy="55412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E778E9-9D47-2442-A04C-C0657D24CD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4872"/>
          <a:stretch/>
        </p:blipFill>
        <p:spPr>
          <a:xfrm>
            <a:off x="6553200" y="0"/>
            <a:ext cx="3276600" cy="553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313C4A7-92C5-074C-B2CA-F94A666107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4872"/>
          <a:stretch/>
        </p:blipFill>
        <p:spPr>
          <a:xfrm>
            <a:off x="0" y="5537200"/>
            <a:ext cx="3276600" cy="5537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03C978E-AA10-BD48-B54B-84AC75E87EA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4872"/>
          <a:stretch/>
        </p:blipFill>
        <p:spPr>
          <a:xfrm>
            <a:off x="3276600" y="5537200"/>
            <a:ext cx="3276600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452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1800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Aponte-Serrano, Josua Oscar</dc:creator>
  <cp:lastModifiedBy>Aponte-Serrano, Josua Oscar</cp:lastModifiedBy>
  <cp:revision>25</cp:revision>
  <dcterms:created xsi:type="dcterms:W3CDTF">2020-08-19T16:21:55Z</dcterms:created>
  <dcterms:modified xsi:type="dcterms:W3CDTF">2021-07-01T16:59:23Z</dcterms:modified>
</cp:coreProperties>
</file>